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3" r:id="rId3"/>
    <p:sldId id="294" r:id="rId4"/>
    <p:sldId id="295" r:id="rId5"/>
    <p:sldId id="301" r:id="rId6"/>
    <p:sldId id="300" r:id="rId7"/>
    <p:sldId id="303" r:id="rId8"/>
    <p:sldId id="30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92" autoAdjust="0"/>
    <p:restoredTop sz="94660"/>
  </p:normalViewPr>
  <p:slideViewPr>
    <p:cSldViewPr>
      <p:cViewPr varScale="1">
        <p:scale>
          <a:sx n="58" d="100"/>
          <a:sy n="58" d="100"/>
        </p:scale>
        <p:origin x="-6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0D18-CC32-40FB-B002-5FFC4645A338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54328-7A5F-48F0-9F48-8B201FBDF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D5392-941C-4634-94DB-E69FC46284C2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6A549-8740-40AC-97EF-C603CA5D5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69587-C05F-4507-9957-EA2740E8FC11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5939E-DAC8-47DC-ABF5-A1126AFB9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13FC2-03E3-48A3-BC19-13E5DA61F18D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C4369-34D3-4AE2-9FD5-959331D657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FB318-FD67-4DD6-8E04-CC950E486034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1AFDA-48A3-49E6-AA09-A782CDF86A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6B3C0-3602-496C-BDC5-C8A5DBBC3C29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57C2F-E4AA-418C-BD38-14C74730F6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8B703-E111-41CB-95FE-A41BA5675F63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B50B-A6DE-45CA-9579-6A0C25CFB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1C3A7-A9FD-47C2-ACCC-15BB21262722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2BF26-3833-42F7-8262-B08E84489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E7ED3-E894-473D-B227-8ED21FEA7BC8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C2127-51E3-47F2-8135-0A500E187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C7673-2807-4EB2-ACE0-F0F29D00C7B1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22EA0-BBD1-429E-ABE6-19C1489D8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05AB1-E388-46E1-878E-B992B367EE85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89C54-F858-49E5-B147-7E950A8A5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76A5A0-D1E7-40BC-8EA1-1B174867409E}" type="datetimeFigureOut">
              <a:rPr lang="ru-RU"/>
              <a:pPr>
                <a:defRPr/>
              </a:pPr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111F64-C919-46D7-85CD-B98F927C60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1" descr="0_8e2de_28b39f53_X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16013" y="1412875"/>
            <a:ext cx="7200900" cy="228758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>
                <a:solidFill>
                  <a:srgbClr val="984807"/>
                </a:solidFill>
                <a:latin typeface="Calibri" pitchFamily="34" charset="0"/>
              </a:rPr>
              <a:t>     ПРОЕКТ НА ТЕМУ:</a:t>
            </a:r>
            <a:endParaRPr lang="ru-RU" sz="4800">
              <a:solidFill>
                <a:srgbClr val="984807"/>
              </a:solidFill>
              <a:latin typeface="Calibri" pitchFamily="34" charset="0"/>
            </a:endParaRPr>
          </a:p>
          <a:p>
            <a:pPr>
              <a:defRPr/>
            </a:pPr>
            <a:r>
              <a:rPr lang="ru-RU" sz="4800" b="1">
                <a:solidFill>
                  <a:srgbClr val="984807"/>
                </a:solidFill>
                <a:latin typeface="Calibri" pitchFamily="34" charset="0"/>
              </a:rPr>
              <a:t> </a:t>
            </a:r>
            <a:endParaRPr lang="ru-RU" sz="4800">
              <a:solidFill>
                <a:srgbClr val="984807"/>
              </a:solidFill>
              <a:latin typeface="Calibri" pitchFamily="34" charset="0"/>
            </a:endParaRPr>
          </a:p>
          <a:p>
            <a:pPr>
              <a:defRPr/>
            </a:pPr>
            <a:r>
              <a:rPr lang="ru-RU" sz="4800" b="1">
                <a:solidFill>
                  <a:srgbClr val="984807"/>
                </a:solidFill>
                <a:latin typeface="Calibri" pitchFamily="34" charset="0"/>
              </a:rPr>
              <a:t>«</a:t>
            </a:r>
            <a:r>
              <a:rPr lang="ru-RU" sz="4800" b="1">
                <a:solidFill>
                  <a:srgbClr val="984807"/>
                </a:solidFill>
              </a:rPr>
              <a:t>Волжская Булгария</a:t>
            </a:r>
            <a:r>
              <a:rPr lang="ru-RU" sz="4800" b="1">
                <a:solidFill>
                  <a:srgbClr val="984807"/>
                </a:solidFill>
                <a:latin typeface="Calibri" pitchFamily="34" charset="0"/>
              </a:rPr>
              <a:t>»</a:t>
            </a:r>
            <a:endParaRPr lang="ru-RU" sz="4800">
              <a:solidFill>
                <a:srgbClr val="984807"/>
              </a:solidFill>
              <a:latin typeface="Calibri" pitchFamily="34" charset="0"/>
            </a:endParaRPr>
          </a:p>
        </p:txBody>
      </p:sp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3132138" y="4437063"/>
            <a:ext cx="56118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984807"/>
                </a:solidFill>
                <a:latin typeface="Calibri" pitchFamily="34" charset="0"/>
              </a:rPr>
              <a:t>В</a:t>
            </a:r>
            <a:r>
              <a:rPr lang="ru-RU" b="1" i="1">
                <a:solidFill>
                  <a:srgbClr val="984807"/>
                </a:solidFill>
              </a:rPr>
              <a:t>ыполнила ученица 4 «А» класса средней школы № 3 им. Т. Гиззата Краснопёрова Анастасия Денисовна.</a:t>
            </a:r>
            <a:endParaRPr lang="ru-RU">
              <a:solidFill>
                <a:srgbClr val="984807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2500" y="5661025"/>
            <a:ext cx="10382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2012 год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 descr="0_8e2de_28b39f53_XL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755650" y="765175"/>
            <a:ext cx="70564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953735"/>
                </a:solidFill>
              </a:rPr>
              <a:t>Мечеть Джами и Никольский храм.</a:t>
            </a:r>
          </a:p>
        </p:txBody>
      </p:sp>
      <p:pic>
        <p:nvPicPr>
          <p:cNvPr id="14340" name="Picture 5" descr="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2133600"/>
            <a:ext cx="4929187" cy="3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 descr="0_8e2de_28b39f53_XL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2"/>
          <p:cNvSpPr>
            <a:spLocks noChangeArrowheads="1"/>
          </p:cNvSpPr>
          <p:nvPr/>
        </p:nvSpPr>
        <p:spPr bwMode="auto">
          <a:xfrm>
            <a:off x="1258888" y="765175"/>
            <a:ext cx="6480175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>
              <a:solidFill>
                <a:srgbClr val="953735"/>
              </a:solidFill>
              <a:latin typeface="Calibri" pitchFamily="34" charset="0"/>
            </a:endParaRPr>
          </a:p>
          <a:p>
            <a:r>
              <a:rPr lang="ru-RU" sz="3200" b="1"/>
              <a:t>Улица</a:t>
            </a:r>
            <a:r>
              <a:rPr lang="ru-RU" sz="3200"/>
              <a:t> в </a:t>
            </a:r>
            <a:r>
              <a:rPr lang="ru-RU" sz="3200" b="1"/>
              <a:t>Булгарах</a:t>
            </a:r>
            <a:r>
              <a:rPr lang="ru-RU" sz="3200"/>
              <a:t>.</a:t>
            </a:r>
          </a:p>
          <a:p>
            <a:endParaRPr lang="ru-RU" sz="3200">
              <a:latin typeface="Times New Roman" pitchFamily="18" charset="0"/>
            </a:endParaRPr>
          </a:p>
          <a:p>
            <a:endParaRPr lang="ru-RU" sz="3200" b="1">
              <a:solidFill>
                <a:srgbClr val="953735"/>
              </a:solidFill>
              <a:latin typeface="Calibri" pitchFamily="34" charset="0"/>
            </a:endParaRPr>
          </a:p>
        </p:txBody>
      </p:sp>
      <p:pic>
        <p:nvPicPr>
          <p:cNvPr id="15364" name="Picture 5" descr="i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1852613"/>
            <a:ext cx="71278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0_8e2de_28b39f53_XL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331913" y="836613"/>
            <a:ext cx="64801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Старинный </a:t>
            </a:r>
            <a:r>
              <a:rPr lang="ru-RU" sz="3200" b="1"/>
              <a:t>город</a:t>
            </a:r>
            <a:r>
              <a:rPr lang="ru-RU" sz="3200"/>
              <a:t> </a:t>
            </a:r>
            <a:r>
              <a:rPr lang="ru-RU" sz="3200" b="1"/>
              <a:t>Булгар</a:t>
            </a:r>
            <a:r>
              <a:rPr lang="ru-RU" sz="3200"/>
              <a:t> на картинах художников.</a:t>
            </a:r>
          </a:p>
          <a:p>
            <a:endParaRPr lang="ru-RU" sz="3200">
              <a:solidFill>
                <a:srgbClr val="953735"/>
              </a:solidFill>
              <a:latin typeface="Calibri" pitchFamily="34" charset="0"/>
            </a:endParaRPr>
          </a:p>
          <a:p>
            <a:r>
              <a:rPr lang="ru-RU" b="1">
                <a:latin typeface="Calibri" pitchFamily="34" charset="0"/>
              </a:rPr>
              <a:t> </a:t>
            </a:r>
          </a:p>
        </p:txBody>
      </p:sp>
      <p:pic>
        <p:nvPicPr>
          <p:cNvPr id="16388" name="Picture 4" descr="i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1827213"/>
            <a:ext cx="6048375" cy="412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0_8e2de_28b39f53_X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1331913" y="765175"/>
            <a:ext cx="648017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Гостиница </a:t>
            </a:r>
            <a:r>
              <a:rPr lang="ru-RU" sz="3200" b="1"/>
              <a:t>Булгар </a:t>
            </a:r>
            <a:r>
              <a:rPr lang="ru-RU" sz="3200"/>
              <a:t>памятник архитектуры ХIХ века.</a:t>
            </a:r>
          </a:p>
          <a:p>
            <a:endParaRPr lang="ru-RU" sz="3200"/>
          </a:p>
          <a:p>
            <a:endParaRPr lang="ru-RU" sz="3200">
              <a:solidFill>
                <a:srgbClr val="953735"/>
              </a:solidFill>
              <a:latin typeface="Calibri" pitchFamily="34" charset="0"/>
            </a:endParaRPr>
          </a:p>
          <a:p>
            <a:r>
              <a:rPr lang="ru-RU" b="1">
                <a:latin typeface="Calibri" pitchFamily="34" charset="0"/>
              </a:rPr>
              <a:t> </a:t>
            </a:r>
          </a:p>
        </p:txBody>
      </p:sp>
      <p:pic>
        <p:nvPicPr>
          <p:cNvPr id="17411" name="Picture 5" descr="i (3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1989138"/>
            <a:ext cx="7127875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0_8e2de_28b39f53_X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1331913" y="765175"/>
            <a:ext cx="648017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Мечеть, номера </a:t>
            </a:r>
            <a:r>
              <a:rPr lang="ru-RU" sz="3200" b="1"/>
              <a:t>Булгар</a:t>
            </a:r>
            <a:r>
              <a:rPr lang="ru-RU" sz="3200"/>
              <a:t>, последнее пристанище поэта Габдулы Тукая.</a:t>
            </a:r>
          </a:p>
          <a:p>
            <a:endParaRPr lang="ru-RU" sz="3200"/>
          </a:p>
          <a:p>
            <a:endParaRPr lang="ru-RU" b="1">
              <a:latin typeface="Calibri" pitchFamily="34" charset="0"/>
            </a:endParaRPr>
          </a:p>
        </p:txBody>
      </p:sp>
      <p:pic>
        <p:nvPicPr>
          <p:cNvPr id="18435" name="Picture 6" descr="i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913" y="2328863"/>
            <a:ext cx="6769100" cy="32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12 -0.024  0.033 -0.05867  0.058 -0.05867  C 0.095 -0.05867  0.125 -0.02267  0.125 0.02267  C 0.125 0.03733  0.122 0.05067  0.116 0.06267  C 0.117 0.06267  0 0.24267  0 0.244  C 0 0.24267  -0.117 0.06267  -0.116 0.06267  C -0.122 0.05067  -0.125 0.03733  -0.125 0.02267  C -0.125 -0.02267  -0.095 -0.05867  -0.057 -0.05867  C -0.033 -0.05867  -0.012 -0.024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4 -0.07467  0.124 -0.16667  C 0.124 -0.07467  0.179 -0.00133  0.248 -0.00133  C 0.179 -0.00133  0.125 0.07467  0.125 0.16667  C 0.125 0.07467  0.069 0  0 0  Z" pathEditMode="relative" ptsTypes="">
                                      <p:cBhvr>
                                        <p:cTn id="10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0_8e2de_28b39f53_X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1331913" y="765175"/>
            <a:ext cx="64801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/>
          </a:p>
          <a:p>
            <a:r>
              <a:rPr lang="ru-RU" sz="3200" b="1"/>
              <a:t>Монета</a:t>
            </a:r>
            <a:r>
              <a:rPr lang="ru-RU" sz="3200"/>
              <a:t> древних </a:t>
            </a:r>
            <a:r>
              <a:rPr lang="ru-RU" sz="3200" b="1"/>
              <a:t>булгар</a:t>
            </a:r>
            <a:r>
              <a:rPr lang="ru-RU" sz="3200"/>
              <a:t>.</a:t>
            </a:r>
          </a:p>
          <a:p>
            <a:endParaRPr lang="ru-RU" sz="3200"/>
          </a:p>
          <a:p>
            <a:endParaRPr lang="ru-RU" b="1">
              <a:latin typeface="Calibri" pitchFamily="34" charset="0"/>
            </a:endParaRPr>
          </a:p>
        </p:txBody>
      </p:sp>
      <p:pic>
        <p:nvPicPr>
          <p:cNvPr id="19459" name="Picture 5" descr="i (4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1855788"/>
            <a:ext cx="6553200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 descr="0_8e2de_28b39f53_X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1331913" y="765175"/>
            <a:ext cx="6480175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/>
          </a:p>
          <a:p>
            <a:r>
              <a:rPr lang="ru-RU" sz="8000" b="1"/>
              <a:t>Спасибо за внимание</a:t>
            </a:r>
            <a:r>
              <a:rPr lang="ru-RU" sz="6000" b="1"/>
              <a:t>…</a:t>
            </a:r>
            <a:endParaRPr lang="ru-RU" sz="6000"/>
          </a:p>
          <a:p>
            <a:endParaRPr lang="ru-RU" sz="6000"/>
          </a:p>
          <a:p>
            <a:endParaRPr lang="ru-RU" sz="6000" b="1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</TotalTime>
  <Words>55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Администратор</cp:lastModifiedBy>
  <cp:revision>59</cp:revision>
  <dcterms:created xsi:type="dcterms:W3CDTF">2012-03-20T13:44:41Z</dcterms:created>
  <dcterms:modified xsi:type="dcterms:W3CDTF">2012-10-25T13:38:24Z</dcterms:modified>
</cp:coreProperties>
</file>